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</p:sldMasterIdLst>
  <p:notesMasterIdLst>
    <p:notesMasterId r:id="rId10"/>
  </p:notesMasterIdLst>
  <p:handoutMasterIdLst>
    <p:handoutMasterId r:id="rId15"/>
  </p:handoutMasterIdLst>
  <p:sldIdLst>
    <p:sldId id="269" r:id="rId4"/>
    <p:sldId id="275" r:id="rId5"/>
    <p:sldId id="268" r:id="rId6"/>
    <p:sldId id="274" r:id="rId7"/>
    <p:sldId id="276" r:id="rId8"/>
    <p:sldId id="277" r:id="rId9"/>
    <p:sldId id="278" r:id="rId11"/>
    <p:sldId id="279" r:id="rId12"/>
    <p:sldId id="280" r:id="rId13"/>
    <p:sldId id="270" r:id="rId14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5AC"/>
    <a:srgbClr val="FA7526"/>
    <a:srgbClr val="01A79D"/>
    <a:srgbClr val="35B443"/>
    <a:srgbClr val="FF8427"/>
    <a:srgbClr val="001476"/>
    <a:srgbClr val="000F5C"/>
    <a:srgbClr val="24306E"/>
    <a:srgbClr val="003366"/>
    <a:srgbClr val="212D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19" autoAdjust="0"/>
  </p:normalViewPr>
  <p:slideViewPr>
    <p:cSldViewPr showGuides="1">
      <p:cViewPr varScale="1">
        <p:scale>
          <a:sx n="116" d="100"/>
          <a:sy n="116" d="100"/>
        </p:scale>
        <p:origin x="150" y="108"/>
      </p:cViewPr>
      <p:guideLst>
        <p:guide orient="horz" pos="2164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928" y="216"/>
      </p:cViewPr>
      <p:guideLst>
        <p:guide orient="horz" pos="2885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B728649-7CF7-45E4-8450-489277DE9353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4C18CEFA-74FF-4655-B7B7-96F754659E0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18CEFA-74FF-4655-B7B7-96F754659E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文本框 9"/>
          <p:cNvSpPr txBox="1">
            <a:spLocks noChangeArrowheads="1"/>
          </p:cNvSpPr>
          <p:nvPr userDrawn="1"/>
        </p:nvSpPr>
        <p:spPr bwMode="auto">
          <a:xfrm>
            <a:off x="478155" y="3521075"/>
            <a:ext cx="8402320" cy="368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Tx/>
              <a:buSzTx/>
              <a:buFontTx/>
              <a:defRPr/>
            </a:pPr>
            <a:r>
              <a:rPr lang="en-US" altLang="zh-CN" sz="1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95" y="260350"/>
            <a:ext cx="858520" cy="114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文本框 23"/>
          <p:cNvSpPr txBox="1"/>
          <p:nvPr userDrawn="1"/>
        </p:nvSpPr>
        <p:spPr>
          <a:xfrm>
            <a:off x="1259632" y="2464145"/>
            <a:ext cx="7152005" cy="70675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国际石油石化技术会议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78323"/>
            <a:ext cx="4536504" cy="1674186"/>
          </a:xfrm>
          <a:prstGeom prst="rect">
            <a:avLst/>
          </a:prstGeom>
        </p:spPr>
      </p:pic>
      <p:sp>
        <p:nvSpPr>
          <p:cNvPr id="35" name="文本框 11"/>
          <p:cNvSpPr txBox="1">
            <a:spLocks noChangeArrowheads="1"/>
          </p:cNvSpPr>
          <p:nvPr userDrawn="1"/>
        </p:nvSpPr>
        <p:spPr bwMode="auto">
          <a:xfrm>
            <a:off x="1205865" y="537210"/>
            <a:ext cx="7494270" cy="11988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主题：</a:t>
            </a:r>
            <a:r>
              <a:rPr lang="zh-CN" altLang="zh-CN" sz="2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数智是石油石化工业与技术发展的引擎</a:t>
            </a:r>
            <a:endParaRPr lang="zh-CN" altLang="zh-CN" sz="2400" b="1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defRPr/>
            </a:pP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ClrTx/>
              <a:buSzTx/>
              <a:buFontTx/>
              <a:defRPr/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Theme: 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Digitization and Intelligence—Growth Engine for the Petroleum &amp; Petrochemical  Industry and Technology Developments</a:t>
            </a:r>
            <a:endParaRPr lang="en-US" altLang="zh-CN" sz="1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7" name="直角三角形 36"/>
          <p:cNvSpPr/>
          <p:nvPr userDrawn="1"/>
        </p:nvSpPr>
        <p:spPr>
          <a:xfrm rot="21425049">
            <a:off x="1763078" y="1994083"/>
            <a:ext cx="5888037" cy="10318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4" name="图片 3" descr="QR 代码&#10;&#10;描述已自动生成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15" y="4004161"/>
            <a:ext cx="2088203" cy="20882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TextBox 22"/>
          <p:cNvSpPr txBox="1">
            <a:spLocks noChangeArrowheads="1"/>
          </p:cNvSpPr>
          <p:nvPr userDrawn="1"/>
        </p:nvSpPr>
        <p:spPr bwMode="auto">
          <a:xfrm>
            <a:off x="395288" y="2016125"/>
            <a:ext cx="8258175" cy="221599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制作特别说明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本样本供参考。本会议为纯学术会议，所有学术报告禁止商业宣传和过度的公司信息宣传，在每个报告人的</a:t>
            </a:r>
            <a:r>
              <a:rPr lang="en-US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lang="zh-CN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里面，单位名称和标徽的出现限制在标题页，仅用于说明报告人所属单位和研究工作所属单位情况。</a:t>
            </a:r>
            <a:endParaRPr lang="en-US" altLang="zh-CN" sz="1400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en-US" altLang="zh-CN" sz="1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Special note for making PPT: To reserve it to be consistent with conference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objectives,commercialism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in PPT presentations will not be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permitted.Company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names and its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logosmust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be limited to the title slide and used only to indicate the affiliation of the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presenterand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others involved in the work.</a:t>
            </a:r>
            <a:endParaRPr lang="zh-CN" altLang="zh-CN" sz="1400" b="1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 dirty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828040" y="4076700"/>
            <a:ext cx="7524750" cy="13220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会议报告人提交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PPT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截止时间为：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2024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25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-27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Presentation PPT Submission Deadline:   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25-27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March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2024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7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7" y="260350"/>
            <a:ext cx="8569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206500" y="481965"/>
            <a:ext cx="7722235" cy="152336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4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98" y="260197"/>
            <a:ext cx="8569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206500" y="481965"/>
            <a:ext cx="7722235" cy="152336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  <a:sym typeface="+mn-ea"/>
              </a:rPr>
              <a:t>Presentation Title</a:t>
            </a:r>
            <a:r>
              <a:rPr lang="en-US" altLang="zh-CN">
                <a:sym typeface="+mn-ea"/>
              </a:rPr>
              <a:t>-Presenter</a:t>
            </a:r>
            <a:endParaRPr lang="en-US" altLang="zh-CN" dirty="0">
              <a:ea typeface="黑体" panose="02010609060101010101" pitchFamily="49" charset="-122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20498F-52C7-48DA-A278-D6256B01281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  <a:sym typeface="+mn-ea"/>
              </a:rPr>
              <a:t>Presentation Title</a:t>
            </a:r>
            <a:r>
              <a:rPr lang="en-US" altLang="zh-CN">
                <a:sym typeface="+mn-ea"/>
              </a:rPr>
              <a:t>-Presenter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523361-5AB4-4221-930E-B9BDB99269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0" y="-26988"/>
            <a:ext cx="82296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pic>
        <p:nvPicPr>
          <p:cNvPr id="1027" name="图片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97425"/>
            <a:ext cx="2016125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图片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1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 descr="e7d195523061f1c031c703ae827a41d82d848b4543d3ea7289D8E8F86A53FC6163EC8A81A8A66F8C4722339FE4B4358C18D1CC4D5B5DBA40FE7B27962A37062774402BE64D77ED352C2DED658BBCE19267CB833A6692224BF5C3B99DA3C4490B2B28DAB656B4E6C92F845D9E09CD78E8723B7F3D558C1521EFA42E367C24FF3594032AB3D55DA452"/>
          <p:cNvSpPr/>
          <p:nvPr userDrawn="1"/>
        </p:nvSpPr>
        <p:spPr>
          <a:xfrm>
            <a:off x="0" y="6262688"/>
            <a:ext cx="9144000" cy="595312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8" name="矩形 17" descr="e7d195523061f1c031c703ae827a41d82d848b4543d3ea7289D8E8F86A53FC6163EC8A81A8A66F8C4722339FE4B4358C18D1CC4D5B5DBA40FE7B27962A37062774402BE64D77ED352C2DED658BBCE19267CB833A6692224BF5C3B99DA3C4490B2B28DAB656B4E6C92F845D9E09CD78E8723B7F3D558C1521EFA42E367C24FF3594032AB3D55DA452"/>
          <p:cNvSpPr/>
          <p:nvPr userDrawn="1"/>
        </p:nvSpPr>
        <p:spPr>
          <a:xfrm>
            <a:off x="0" y="5557"/>
            <a:ext cx="9144000" cy="9302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400" dirty="0">
              <a:solidFill>
                <a:prstClr val="white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 userDrawn="1"/>
        </p:nvSpPr>
        <p:spPr bwMode="auto">
          <a:xfrm>
            <a:off x="0" y="6262688"/>
            <a:ext cx="9144000" cy="5953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53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544513" y="1739900"/>
            <a:ext cx="805497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275" y="6376988"/>
            <a:ext cx="89646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</a:rPr>
              <a:t>Presentation Title</a:t>
            </a:r>
            <a:r>
              <a:rPr lang="en-US" altLang="zh-CN"/>
              <a:t>-Presenter</a:t>
            </a:r>
            <a:endParaRPr lang="en-US" altLang="zh-CN" dirty="0">
              <a:ea typeface="黑体" panose="02010609060101010101" pitchFamily="49" charset="-122"/>
            </a:endParaRPr>
          </a:p>
        </p:txBody>
      </p:sp>
      <p:sp>
        <p:nvSpPr>
          <p:cNvPr id="2055" name="Line 19"/>
          <p:cNvSpPr>
            <a:spLocks noChangeShapeType="1"/>
          </p:cNvSpPr>
          <p:nvPr userDrawn="1"/>
        </p:nvSpPr>
        <p:spPr bwMode="auto">
          <a:xfrm>
            <a:off x="0" y="6257925"/>
            <a:ext cx="914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057" name="图片 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20" y="80963"/>
            <a:ext cx="557034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Line 19"/>
          <p:cNvSpPr>
            <a:spLocks noChangeShapeType="1"/>
          </p:cNvSpPr>
          <p:nvPr userDrawn="1"/>
        </p:nvSpPr>
        <p:spPr bwMode="auto">
          <a:xfrm>
            <a:off x="0" y="938213"/>
            <a:ext cx="914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0" y="938213"/>
            <a:ext cx="9144000" cy="5314950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1057275" y="130175"/>
            <a:ext cx="7782560" cy="70548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908DCB03-EEB4-4C4A-AA6D-C58BD704779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1133475" y="2620272"/>
            <a:ext cx="68770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br>
              <a:rPr lang="en-US" altLang="zh-CN" sz="4800" b="1" dirty="0">
                <a:latin typeface="Blackadder ITC" panose="04020505051007020D02" pitchFamily="34" charset="0"/>
                <a:ea typeface="Brush Script MT" panose="03060802040406070304" pitchFamily="66" charset="-122"/>
                <a:cs typeface="Blackadder ITC" panose="04020505051007020D02" pitchFamily="34" charset="0"/>
              </a:rPr>
            </a:br>
            <a:r>
              <a:rPr lang="en-US" altLang="zh-CN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The</a:t>
            </a:r>
            <a:r>
              <a:rPr lang="zh-CN" altLang="en-US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 </a:t>
            </a:r>
            <a:r>
              <a:rPr lang="en-US" altLang="zh-CN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End</a:t>
            </a:r>
            <a:endParaRPr lang="zh-CN" altLang="en-US" sz="4800" dirty="0">
              <a:latin typeface="APPLE CHANCERY" panose="03020702040506060504" pitchFamily="66" charset="-79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250825" y="2492375"/>
            <a:ext cx="88931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br>
              <a:rPr lang="en-US" altLang="zh-CN" sz="4000" b="1" dirty="0">
                <a:ea typeface="黑体" panose="02010609060101010101" pitchFamily="49" charset="-122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职称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姓名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单位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ea typeface="黑体" panose="02010609060101010101" pitchFamily="49" charset="-122"/>
              </a:rPr>
            </a:br>
            <a:br>
              <a:rPr lang="en-US" altLang="zh-CN" sz="4000" b="1" dirty="0">
                <a:ea typeface="黑体" panose="02010609060101010101" pitchFamily="49" charset="-122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35560" y="6381433"/>
            <a:ext cx="8964613" cy="365125"/>
          </a:xfrm>
        </p:spPr>
        <p:txBody>
          <a:bodyPr/>
          <a:lstStyle/>
          <a:p>
            <a:pPr>
              <a:defRPr/>
            </a:pPr>
            <a:r>
              <a:rPr lang="en-US" altLang="zh-CN">
                <a:latin typeface="Cambria" panose="02040503050406030204" pitchFamily="18" charset="0"/>
                <a:ea typeface="黑体" panose="02010609060101010101" pitchFamily="49" charset="-122"/>
              </a:rPr>
              <a:t>Prenstation Title and </a:t>
            </a:r>
            <a:r>
              <a:rPr lang="en-US" altLang="zh-CN">
                <a:latin typeface="Cambria" panose="02040503050406030204" pitchFamily="18" charset="0"/>
              </a:rPr>
              <a:t>Presenter: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179512" y="1121406"/>
            <a:ext cx="7272808" cy="461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</a:rPr>
              <a:t>目录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简介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Introduction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理论基础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Literature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Review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研究方法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Methodology</a:t>
            </a:r>
            <a:endParaRPr lang="en-US" altLang="zh-CN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现场应用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Application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结论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</a:pPr>
            <a:endParaRPr lang="en-US" altLang="zh-CN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latin typeface="Cambria" panose="02040503050406030204" pitchFamily="18" charset="0"/>
                <a:ea typeface="黑体" panose="02010609060101010101" pitchFamily="49" charset="-122"/>
                <a:sym typeface="+mn-ea"/>
              </a:rPr>
              <a:t>Prenstation Title and </a:t>
            </a:r>
            <a:r>
              <a:rPr lang="en-US" altLang="zh-CN">
                <a:latin typeface="Cambria" panose="02040503050406030204" pitchFamily="18" charset="0"/>
                <a:sym typeface="+mn-ea"/>
              </a:rPr>
              <a:t>Presenter: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980440"/>
            <a:ext cx="9118600" cy="524129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简介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/Introduction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0" y="967740"/>
            <a:ext cx="9143365" cy="527558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理论基础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Literature Review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635" y="980440"/>
            <a:ext cx="9102090" cy="525653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研究方法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Methodology</a:t>
            </a:r>
            <a:endParaRPr lang="en-US" altLang="zh-CN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0" y="946150"/>
            <a:ext cx="9170670" cy="530034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现场应用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Application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40640" y="951230"/>
            <a:ext cx="9068435" cy="5286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结论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Conclusion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EyYmUwNzRmZDc2NDYwOTcwYzJkYTZjZjNlNWQ5NDcifQ=="/>
  <p:tag name="KSO_WPP_MARK_KEY" val="ec3c9d43-7014-41f7-90a8-b84d376a0fce"/>
</p:tagLst>
</file>

<file path=ppt/theme/theme1.xml><?xml version="1.0" encoding="utf-8"?>
<a:theme xmlns:a="http://schemas.openxmlformats.org/drawingml/2006/main" name="Office 主题​​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WPS 演示</Application>
  <PresentationFormat>全屏显示(4:3)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Times New Roman</vt:lpstr>
      <vt:lpstr>微软雅黑</vt:lpstr>
      <vt:lpstr>黑体</vt:lpstr>
      <vt:lpstr>Cambria</vt:lpstr>
      <vt:lpstr>Blackadder ITC</vt:lpstr>
      <vt:lpstr>Gabriola</vt:lpstr>
      <vt:lpstr>Brush Script MT</vt:lpstr>
      <vt:lpstr>APPLE CHANCERY</vt:lpstr>
      <vt:lpstr>等线</vt:lpstr>
      <vt:lpstr>等线 Light</vt:lpstr>
      <vt:lpstr>Arial Unicode MS</vt:lpstr>
      <vt:lpstr>Mongolian Baiti</vt:lpstr>
      <vt:lpstr>Office 主题​​</vt:lpstr>
      <vt:lpstr>2_Office 主题​​</vt:lpstr>
      <vt:lpstr>PowerPoint 演示文稿</vt:lpstr>
      <vt:lpstr>PowerPoint 演示文稿</vt:lpstr>
      <vt:lpstr> 职称:   姓名:   单位: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The End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IFEDC</dc:creator>
  <cp:lastModifiedBy>乌幽幽</cp:lastModifiedBy>
  <cp:revision>153</cp:revision>
  <dcterms:created xsi:type="dcterms:W3CDTF">2019-10-30T07:52:00Z</dcterms:created>
  <dcterms:modified xsi:type="dcterms:W3CDTF">2023-07-05T02:07:40Z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4D8D2D73CA494D2D8B8FE42CA8DA060A</vt:lpwstr>
  </property>
</Properties>
</file>